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2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17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13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6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49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17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72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94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53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0110-1BAC-4BEE-BA6F-74C12B717E9B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DF88A-32A0-4153-84E0-1F3C562A1B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17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Front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42" y="152400"/>
            <a:ext cx="4290558" cy="6553200"/>
          </a:xfrm>
          <a:prstGeom prst="rect">
            <a:avLst/>
          </a:prstGeom>
        </p:spPr>
      </p:pic>
      <p:pic>
        <p:nvPicPr>
          <p:cNvPr id="3" name="Picture 2" descr="2_Front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52400"/>
            <a:ext cx="291495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5" name="Picture 4" descr="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32" cy="6858000"/>
          </a:xfrm>
          <a:prstGeom prst="rect">
            <a:avLst/>
          </a:prstGeom>
        </p:spPr>
      </p:pic>
      <p:pic>
        <p:nvPicPr>
          <p:cNvPr id="3" name="Picture 2" descr="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68" y="0"/>
            <a:ext cx="4495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41" y="152400"/>
            <a:ext cx="2914959" cy="6553200"/>
          </a:xfrm>
          <a:prstGeom prst="rect">
            <a:avLst/>
          </a:prstGeom>
        </p:spPr>
      </p:pic>
      <p:pic>
        <p:nvPicPr>
          <p:cNvPr id="3" name="Picture 2" descr="Back_Co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"/>
            <a:ext cx="429601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3420" cy="6858000"/>
          </a:xfrm>
          <a:prstGeom prst="rect">
            <a:avLst/>
          </a:prstGeom>
        </p:spPr>
      </p:pic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9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3" name="Picture 2" descr="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ProHealth</dc:creator>
  <cp:lastModifiedBy>ProHealth</cp:lastModifiedBy>
  <cp:revision>5</cp:revision>
  <dcterms:created xsi:type="dcterms:W3CDTF">2014-08-15T14:14:11Z</dcterms:created>
  <dcterms:modified xsi:type="dcterms:W3CDTF">2014-08-15T14:25:09Z</dcterms:modified>
</cp:coreProperties>
</file>