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41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70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0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72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71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75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9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69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79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64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38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DBF6-BF52-42CC-8012-444F1C30EDAE}" type="datetimeFigureOut">
              <a:rPr lang="en-CA" smtClean="0"/>
              <a:t>2014-08-15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C1E5-B4CB-4036-B1BC-0D585213A40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4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83" y="381000"/>
            <a:ext cx="3996295" cy="6096000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2" y="381000"/>
            <a:ext cx="271159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76672"/>
            <a:ext cx="2804403" cy="6304656"/>
          </a:xfrm>
          <a:prstGeom prst="rect">
            <a:avLst/>
          </a:prstGeom>
        </p:spPr>
      </p:pic>
      <p:pic>
        <p:nvPicPr>
          <p:cNvPr id="4" name="Picture 3" descr="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56" y="223172"/>
            <a:ext cx="4208567" cy="64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0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26280" cy="6858000"/>
          </a:xfrm>
          <a:prstGeom prst="rect">
            <a:avLst/>
          </a:prstGeom>
        </p:spPr>
      </p:pic>
      <p:pic>
        <p:nvPicPr>
          <p:cNvPr id="4" name="Picture 3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9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1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7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9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5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544" cy="6858000"/>
          </a:xfrm>
          <a:prstGeom prst="rect">
            <a:avLst/>
          </a:prstGeom>
        </p:spPr>
      </p:pic>
      <p:pic>
        <p:nvPicPr>
          <p:cNvPr id="4" name="Picture 3" descr="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2456" y="0"/>
            <a:ext cx="4501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ProHealth</dc:creator>
  <cp:lastModifiedBy>ProHealth</cp:lastModifiedBy>
  <cp:revision>2</cp:revision>
  <dcterms:created xsi:type="dcterms:W3CDTF">2014-08-15T14:26:13Z</dcterms:created>
  <dcterms:modified xsi:type="dcterms:W3CDTF">2014-08-15T14:34:15Z</dcterms:modified>
</cp:coreProperties>
</file>