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81" r:id="rId4"/>
    <p:sldId id="282" r:id="rId5"/>
    <p:sldId id="283" r:id="rId6"/>
    <p:sldId id="284" r:id="rId7"/>
    <p:sldId id="285" r:id="rId8"/>
    <p:sldId id="286" r:id="rId9"/>
    <p:sldId id="28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494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D4B9D-BCF2-41C4-810C-09EB969A99B6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83205-9F9A-47CD-9418-964DE43AF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D4B9D-BCF2-41C4-810C-09EB969A99B6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83205-9F9A-47CD-9418-964DE43AF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D4B9D-BCF2-41C4-810C-09EB969A99B6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83205-9F9A-47CD-9418-964DE43AF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D4B9D-BCF2-41C4-810C-09EB969A99B6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83205-9F9A-47CD-9418-964DE43AF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D4B9D-BCF2-41C4-810C-09EB969A99B6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83205-9F9A-47CD-9418-964DE43AF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D4B9D-BCF2-41C4-810C-09EB969A99B6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83205-9F9A-47CD-9418-964DE43AF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D4B9D-BCF2-41C4-810C-09EB969A99B6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83205-9F9A-47CD-9418-964DE43AF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D4B9D-BCF2-41C4-810C-09EB969A99B6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83205-9F9A-47CD-9418-964DE43AF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D4B9D-BCF2-41C4-810C-09EB969A99B6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83205-9F9A-47CD-9418-964DE43AF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D4B9D-BCF2-41C4-810C-09EB969A99B6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83205-9F9A-47CD-9418-964DE43AF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D4B9D-BCF2-41C4-810C-09EB969A99B6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83205-9F9A-47CD-9418-964DE43AF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D4B9D-BCF2-41C4-810C-09EB969A99B6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83205-9F9A-47CD-9418-964DE43AF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ront_Cov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8" y="190500"/>
            <a:ext cx="4246064" cy="6477000"/>
          </a:xfrm>
          <a:prstGeom prst="rect">
            <a:avLst/>
          </a:prstGeom>
        </p:spPr>
      </p:pic>
      <p:pic>
        <p:nvPicPr>
          <p:cNvPr id="3" name="Picture 2" descr="2_Front_Cov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190500"/>
            <a:ext cx="2875669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3420" cy="6858000"/>
          </a:xfrm>
          <a:prstGeom prst="rect">
            <a:avLst/>
          </a:prstGeom>
        </p:spPr>
      </p:pic>
      <p:pic>
        <p:nvPicPr>
          <p:cNvPr id="3" name="Picture 2" descr="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3" name="Picture 2" descr="3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21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3" name="Picture 2" descr="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14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3" name="Picture 2" descr="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26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4" name="Picture 3" descr="2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8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7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4" name="Picture 3" descr="37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98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8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4" name="Picture 3" descr="38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99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100" y="152400"/>
            <a:ext cx="2909500" cy="6553200"/>
          </a:xfrm>
          <a:prstGeom prst="rect">
            <a:avLst/>
          </a:prstGeom>
        </p:spPr>
      </p:pic>
      <p:pic>
        <p:nvPicPr>
          <p:cNvPr id="3" name="Picture 2" descr="43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152400"/>
            <a:ext cx="4296017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7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On-screen Show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Agile</dc:creator>
  <cp:lastModifiedBy>ProHealth</cp:lastModifiedBy>
  <cp:revision>9</cp:revision>
  <dcterms:created xsi:type="dcterms:W3CDTF">2014-07-26T06:58:57Z</dcterms:created>
  <dcterms:modified xsi:type="dcterms:W3CDTF">2016-04-30T15:43:49Z</dcterms:modified>
</cp:coreProperties>
</file>