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492" r:id="rId7"/>
    <p:sldId id="493" r:id="rId8"/>
    <p:sldId id="494" r:id="rId9"/>
    <p:sldId id="495" r:id="rId10"/>
    <p:sldId id="4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820B-6F36-4B13-9AA1-405C9C0A3D5B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A78-2846-4BA2-B7D5-EF720532E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820B-6F36-4B13-9AA1-405C9C0A3D5B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A78-2846-4BA2-B7D5-EF720532E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820B-6F36-4B13-9AA1-405C9C0A3D5B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A78-2846-4BA2-B7D5-EF720532E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820B-6F36-4B13-9AA1-405C9C0A3D5B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A78-2846-4BA2-B7D5-EF720532E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820B-6F36-4B13-9AA1-405C9C0A3D5B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A78-2846-4BA2-B7D5-EF720532E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820B-6F36-4B13-9AA1-405C9C0A3D5B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A78-2846-4BA2-B7D5-EF720532E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820B-6F36-4B13-9AA1-405C9C0A3D5B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A78-2846-4BA2-B7D5-EF720532E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820B-6F36-4B13-9AA1-405C9C0A3D5B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A78-2846-4BA2-B7D5-EF720532E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820B-6F36-4B13-9AA1-405C9C0A3D5B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A78-2846-4BA2-B7D5-EF720532E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820B-6F36-4B13-9AA1-405C9C0A3D5B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A78-2846-4BA2-B7D5-EF720532E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820B-6F36-4B13-9AA1-405C9C0A3D5B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FA78-2846-4BA2-B7D5-EF720532E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7820B-6F36-4B13-9AA1-405C9C0A3D5B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CFA78-2846-4BA2-B7D5-EF720532E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Physical-Assessment-(1)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Picture 2" descr="2-Physical-Assessment-(1)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3456" y="0"/>
            <a:ext cx="296054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Physical-Assessment-(1)-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60544" cy="6858000"/>
          </a:xfrm>
          <a:prstGeom prst="rect">
            <a:avLst/>
          </a:prstGeom>
        </p:spPr>
      </p:pic>
      <p:pic>
        <p:nvPicPr>
          <p:cNvPr id="3" name="Picture 2" descr="2-Physical-Assessment-(1)-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7794" y="0"/>
            <a:ext cx="44662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1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00.Table of Contents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Physical-Assessment-(1)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97066" cy="6858000"/>
          </a:xfrm>
          <a:prstGeom prst="rect">
            <a:avLst/>
          </a:prstGeom>
        </p:spPr>
      </p:pic>
      <p:pic>
        <p:nvPicPr>
          <p:cNvPr id="3" name="Picture 2" descr="2-Physical-Assessment-(1)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Physical-Assessment-(1)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94120" cy="6858000"/>
          </a:xfrm>
          <a:prstGeom prst="rect">
            <a:avLst/>
          </a:prstGeom>
        </p:spPr>
      </p:pic>
      <p:pic>
        <p:nvPicPr>
          <p:cNvPr id="3" name="Picture 2" descr="2-Physical-Assessment-(1)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6914" y="0"/>
            <a:ext cx="45770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Physical-Assessment-(1)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94120" cy="6858000"/>
          </a:xfrm>
          <a:prstGeom prst="rect">
            <a:avLst/>
          </a:prstGeom>
        </p:spPr>
      </p:pic>
      <p:pic>
        <p:nvPicPr>
          <p:cNvPr id="3" name="Picture 2" descr="2-Physical-Assessment-(1)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6914" y="0"/>
            <a:ext cx="45770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Physical-Assessment-(1)-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7" y="0"/>
            <a:ext cx="4500563" cy="6858000"/>
          </a:xfrm>
          <a:prstGeom prst="rect">
            <a:avLst/>
          </a:prstGeom>
        </p:spPr>
      </p:pic>
      <p:pic>
        <p:nvPicPr>
          <p:cNvPr id="4" name="Picture 3" descr="2-Physical-Assessment-(1)-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00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2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Physical-Assessment-(1)-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7" y="0"/>
            <a:ext cx="4500563" cy="6858000"/>
          </a:xfrm>
          <a:prstGeom prst="rect">
            <a:avLst/>
          </a:prstGeom>
        </p:spPr>
      </p:pic>
      <p:pic>
        <p:nvPicPr>
          <p:cNvPr id="4" name="Picture 3" descr="2-Physical-Assessment-(1)-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00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Physical-Assessment-(1)-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7" y="0"/>
            <a:ext cx="4500563" cy="6858000"/>
          </a:xfrm>
          <a:prstGeom prst="rect">
            <a:avLst/>
          </a:prstGeom>
        </p:spPr>
      </p:pic>
      <p:pic>
        <p:nvPicPr>
          <p:cNvPr id="4" name="Picture 3" descr="2-Physical-Assessment-(1)-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00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0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Physical-Assessment-(1)-2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7" y="0"/>
            <a:ext cx="4500563" cy="6858000"/>
          </a:xfrm>
          <a:prstGeom prst="rect">
            <a:avLst/>
          </a:prstGeom>
        </p:spPr>
      </p:pic>
      <p:pic>
        <p:nvPicPr>
          <p:cNvPr id="4" name="Picture 3" descr="2-Physical-Assessment-(1)-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00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39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00.Table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Agile</dc:creator>
  <cp:lastModifiedBy>ProHealth</cp:lastModifiedBy>
  <cp:revision>16</cp:revision>
  <dcterms:created xsi:type="dcterms:W3CDTF">2015-08-11T04:40:39Z</dcterms:created>
  <dcterms:modified xsi:type="dcterms:W3CDTF">2016-04-30T15:34:10Z</dcterms:modified>
</cp:coreProperties>
</file>