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5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6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E81-F81A-4A47-9A29-F41592B2B5A1}" type="datetimeFigureOut">
              <a:rPr lang="en-CA" smtClean="0"/>
              <a:t>2014-08-15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2FFA-3257-4127-BD7A-2D245246C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47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E81-F81A-4A47-9A29-F41592B2B5A1}" type="datetimeFigureOut">
              <a:rPr lang="en-CA" smtClean="0"/>
              <a:t>2014-08-15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2FFA-3257-4127-BD7A-2D245246C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4562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E81-F81A-4A47-9A29-F41592B2B5A1}" type="datetimeFigureOut">
              <a:rPr lang="en-CA" smtClean="0"/>
              <a:t>2014-08-15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2FFA-3257-4127-BD7A-2D245246C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067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E81-F81A-4A47-9A29-F41592B2B5A1}" type="datetimeFigureOut">
              <a:rPr lang="en-CA" smtClean="0"/>
              <a:t>2014-08-15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2FFA-3257-4127-BD7A-2D245246C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292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E81-F81A-4A47-9A29-F41592B2B5A1}" type="datetimeFigureOut">
              <a:rPr lang="en-CA" smtClean="0"/>
              <a:t>2014-08-15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2FFA-3257-4127-BD7A-2D245246C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4761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E81-F81A-4A47-9A29-F41592B2B5A1}" type="datetimeFigureOut">
              <a:rPr lang="en-CA" smtClean="0"/>
              <a:t>2014-08-15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2FFA-3257-4127-BD7A-2D245246C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567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E81-F81A-4A47-9A29-F41592B2B5A1}" type="datetimeFigureOut">
              <a:rPr lang="en-CA" smtClean="0"/>
              <a:t>2014-08-15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2FFA-3257-4127-BD7A-2D245246C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7894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E81-F81A-4A47-9A29-F41592B2B5A1}" type="datetimeFigureOut">
              <a:rPr lang="en-CA" smtClean="0"/>
              <a:t>2014-08-15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2FFA-3257-4127-BD7A-2D245246C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512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E81-F81A-4A47-9A29-F41592B2B5A1}" type="datetimeFigureOut">
              <a:rPr lang="en-CA" smtClean="0"/>
              <a:t>2014-08-15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2FFA-3257-4127-BD7A-2D245246C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914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E81-F81A-4A47-9A29-F41592B2B5A1}" type="datetimeFigureOut">
              <a:rPr lang="en-CA" smtClean="0"/>
              <a:t>2014-08-15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2FFA-3257-4127-BD7A-2D245246C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722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1E81-F81A-4A47-9A29-F41592B2B5A1}" type="datetimeFigureOut">
              <a:rPr lang="en-CA" smtClean="0"/>
              <a:t>2014-08-15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2FFA-3257-4127-BD7A-2D245246C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948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21E81-F81A-4A47-9A29-F41592B2B5A1}" type="datetimeFigureOut">
              <a:rPr lang="en-CA" smtClean="0"/>
              <a:t>2014-08-15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92FFA-3257-4127-BD7A-2D245246C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693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Front_Cov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183" y="152400"/>
            <a:ext cx="4296017" cy="6553200"/>
          </a:xfrm>
          <a:prstGeom prst="rect">
            <a:avLst/>
          </a:prstGeom>
        </p:spPr>
      </p:pic>
      <p:pic>
        <p:nvPicPr>
          <p:cNvPr id="3" name="Picture 2" descr="2_Front_Cov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152400"/>
            <a:ext cx="2947712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23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3" name="Picture 2" descr="3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39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3" name="Picture 2" descr="4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580" y="0"/>
            <a:ext cx="4503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11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_Cov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152400"/>
            <a:ext cx="4296017" cy="6553200"/>
          </a:xfrm>
          <a:prstGeom prst="rect">
            <a:avLst/>
          </a:prstGeom>
        </p:spPr>
      </p:pic>
      <p:pic>
        <p:nvPicPr>
          <p:cNvPr id="3" name="Picture 2" descr="Back_Cover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888" y="152400"/>
            <a:ext cx="2947712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36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3" name="Picture 2" descr="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33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3" name="Picture 2" descr="7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5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3" name="Picture 2" descr="8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11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3" name="Picture 2" descr="1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14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3" name="Picture 2" descr="18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56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3" name="Picture 2" descr="19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24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3" name="Picture 2" descr="28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32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01544" cy="6858000"/>
          </a:xfrm>
          <a:prstGeom prst="rect">
            <a:avLst/>
          </a:prstGeom>
        </p:spPr>
      </p:pic>
      <p:pic>
        <p:nvPicPr>
          <p:cNvPr id="3" name="Picture 2" descr="3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56" y="0"/>
            <a:ext cx="4501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8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ProHealth</dc:creator>
  <cp:lastModifiedBy>ProHealth</cp:lastModifiedBy>
  <cp:revision>5</cp:revision>
  <dcterms:created xsi:type="dcterms:W3CDTF">2014-08-15T14:48:33Z</dcterms:created>
  <dcterms:modified xsi:type="dcterms:W3CDTF">2014-08-15T14:57:39Z</dcterms:modified>
</cp:coreProperties>
</file>